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EC44B-B5CC-4186-A77E-92A7E7A2D901}" type="datetimeFigureOut">
              <a:rPr lang="en-GB" smtClean="0"/>
              <a:t>30/04/2015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872E-6DA7-4FA1-BBE7-D0D5E238C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914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EC44B-B5CC-4186-A77E-92A7E7A2D901}" type="datetimeFigureOut">
              <a:rPr lang="en-GB" smtClean="0"/>
              <a:t>30/04/2015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872E-6DA7-4FA1-BBE7-D0D5E238C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43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EC44B-B5CC-4186-A77E-92A7E7A2D901}" type="datetimeFigureOut">
              <a:rPr lang="en-GB" smtClean="0"/>
              <a:t>30/04/2015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872E-6DA7-4FA1-BBE7-D0D5E238C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975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EC44B-B5CC-4186-A77E-92A7E7A2D901}" type="datetimeFigureOut">
              <a:rPr lang="en-GB" smtClean="0"/>
              <a:t>30/04/2015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872E-6DA7-4FA1-BBE7-D0D5E238C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330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EC44B-B5CC-4186-A77E-92A7E7A2D901}" type="datetimeFigureOut">
              <a:rPr lang="en-GB" smtClean="0"/>
              <a:t>30/04/2015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872E-6DA7-4FA1-BBE7-D0D5E238C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934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EC44B-B5CC-4186-A77E-92A7E7A2D901}" type="datetimeFigureOut">
              <a:rPr lang="en-GB" smtClean="0"/>
              <a:t>30/04/2015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872E-6DA7-4FA1-BBE7-D0D5E238C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118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EC44B-B5CC-4186-A77E-92A7E7A2D901}" type="datetimeFigureOut">
              <a:rPr lang="en-GB" smtClean="0"/>
              <a:t>30/04/2015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872E-6DA7-4FA1-BBE7-D0D5E238C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48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EC44B-B5CC-4186-A77E-92A7E7A2D901}" type="datetimeFigureOut">
              <a:rPr lang="en-GB" smtClean="0"/>
              <a:t>30/04/2015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872E-6DA7-4FA1-BBE7-D0D5E238C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818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EC44B-B5CC-4186-A77E-92A7E7A2D901}" type="datetimeFigureOut">
              <a:rPr lang="en-GB" smtClean="0"/>
              <a:t>30/04/2015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872E-6DA7-4FA1-BBE7-D0D5E238C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010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EC44B-B5CC-4186-A77E-92A7E7A2D901}" type="datetimeFigureOut">
              <a:rPr lang="en-GB" smtClean="0"/>
              <a:t>30/04/2015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872E-6DA7-4FA1-BBE7-D0D5E238C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557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EC44B-B5CC-4186-A77E-92A7E7A2D901}" type="datetimeFigureOut">
              <a:rPr lang="en-GB" smtClean="0"/>
              <a:t>30/04/2015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872E-6DA7-4FA1-BBE7-D0D5E238C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339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EC44B-B5CC-4186-A77E-92A7E7A2D901}" type="datetimeFigureOut">
              <a:rPr lang="en-GB" smtClean="0"/>
              <a:t>30/04/2015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8872E-6DA7-4FA1-BBE7-D0D5E238C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56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749373"/>
              </p:ext>
            </p:extLst>
          </p:nvPr>
        </p:nvGraphicFramePr>
        <p:xfrm>
          <a:off x="260648" y="1403648"/>
          <a:ext cx="6336704" cy="74888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8692"/>
                <a:gridCol w="1328774"/>
                <a:gridCol w="1674619"/>
                <a:gridCol w="1674619"/>
              </a:tblGrid>
              <a:tr h="24802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smtClean="0">
                          <a:effectLst/>
                        </a:rPr>
                        <a:t>Name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Contact Number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Sponsorship Amount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Paid Y/N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</a:tr>
              <a:tr h="24113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</a:tr>
              <a:tr h="24113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</a:tr>
              <a:tr h="24113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</a:tr>
              <a:tr h="24113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</a:tr>
              <a:tr h="24113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</a:tr>
              <a:tr h="24113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</a:tr>
              <a:tr h="24113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</a:tr>
              <a:tr h="24113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</a:tr>
              <a:tr h="24113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</a:tr>
              <a:tr h="24113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</a:tr>
              <a:tr h="24113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</a:tr>
              <a:tr h="24113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</a:tr>
              <a:tr h="24113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</a:tr>
              <a:tr h="24113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</a:tr>
              <a:tr h="24113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</a:tr>
              <a:tr h="24113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</a:tr>
              <a:tr h="24113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</a:tr>
              <a:tr h="24113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</a:tr>
              <a:tr h="24113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</a:tr>
              <a:tr h="24113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</a:tr>
              <a:tr h="24113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</a:tr>
              <a:tr h="24113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</a:tr>
              <a:tr h="24113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</a:tr>
              <a:tr h="24113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</a:tr>
              <a:tr h="24113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</a:tr>
              <a:tr h="24113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</a:tr>
              <a:tr h="24113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</a:tr>
              <a:tr h="24113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</a:tr>
              <a:tr h="24113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</a:tr>
              <a:tr h="24802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>
                          <a:effectLst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>
                          <a:effectLst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551" marR="5551" marT="5551" marB="0" anchor="b"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2" b="83225"/>
          <a:stretch/>
        </p:blipFill>
        <p:spPr>
          <a:xfrm>
            <a:off x="1421543" y="138848"/>
            <a:ext cx="4023681" cy="11767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749"/>
          <a:stretch/>
        </p:blipFill>
        <p:spPr>
          <a:xfrm>
            <a:off x="260648" y="141464"/>
            <a:ext cx="1152128" cy="1219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9726" y="138848"/>
            <a:ext cx="1177626" cy="114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353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</Words>
  <Application>Microsoft Office PowerPoint</Application>
  <PresentationFormat>On-screen Show (4:3)</PresentationFormat>
  <Paragraphs>94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Jaguar Land Rover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Thomas, Andrew (A.L.)</dc:creator>
  <cp:lastModifiedBy>Thomas, Andrew (A.L.)</cp:lastModifiedBy>
  <cp:revision>5</cp:revision>
  <cp:lastPrinted>2015-04-29T13:20:21Z</cp:lastPrinted>
  <dcterms:created xsi:type="dcterms:W3CDTF">2015-04-29T13:11:03Z</dcterms:created>
  <dcterms:modified xsi:type="dcterms:W3CDTF">2015-04-30T06:00:08Z</dcterms:modified>
</cp:coreProperties>
</file>